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DC618"/>
    <a:srgbClr val="D63F30"/>
    <a:srgbClr val="D53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BE3FE5-0714-837C-CF0F-053074E7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1A5482-541C-C09B-DC1A-A111CEDBC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BA3A16-7B0F-DBEE-09AE-EB6AC496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A6D987-F4FE-0748-36EC-913B38FD8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31441C-A461-E37C-80B9-0D640BA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51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29FD0-F280-B2B1-3FD1-B7BD74DC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949995-20C5-786A-02D7-4356AAC1E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74383E-1783-4269-1075-AF224998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C9A029-021B-6FA6-68CC-CB15F0BB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9284F9-FCB7-A4C2-7E0E-C19DC26B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22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C06899E-370D-8953-1D27-CDB3C2ADD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03F98C-8BAD-0AC7-CFA8-FD6DD912E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220F5D-BA3C-978E-45EE-9CBAD931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3D36E7-0941-AA13-BE44-EAF1ED66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DFF672-5B6F-7BC2-75FD-4C681357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96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6C574-3F42-600E-F727-9E5546D6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03DA79-00F5-8509-CE56-5CB10FEE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44D0CB-8C5A-ACBD-02BC-3563BFF9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CBA69-04C8-ABAC-EAAC-A9111191B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F2765A-8BDB-E3A0-7F8E-3653C68B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89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B8B8A-9E64-C0C7-2079-6DC3037AB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9DACFB-CC52-4B1C-68F4-B95380644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0F32E7-F7F4-9297-9459-EA8A2B0D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81F5F3-6F25-E0AC-DEC3-3F7365BE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6E85D-D8AC-3A15-AE73-7C4ABC34F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3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A7CDCB-15CE-234F-9AFD-FA906F78E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ACA2F3-5F54-1843-6370-BFC1E9D56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37CD06-FE9E-9D53-BA78-5952D47E4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273A62-40F2-1827-7193-63D6D7D3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CD5B0D-9271-EC52-4783-7AFD7833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680515-BCA3-EE13-2EF1-E8645E36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23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1F435-CD91-DCB7-6D45-4ECE5CB55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8B20CB-661A-8F2C-1FBC-D6F048A4E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6CD476-32D9-FA24-5830-EFFAAC989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FE55D2-5487-678F-73D7-410507DE1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84E922-F988-E374-A563-2CBA94586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79CCA1-534C-E3E3-3E27-6AE24782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0BE75A-4FC1-3DC8-30A1-FCC64056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41285C-D469-892E-A802-74BFC0A2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5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EDBE3-8815-A72D-BA97-574818C1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1F6162-9B67-57E6-FA23-456C111D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6F1C43-2DB3-9B82-1614-5D253826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3BA4B1-B482-1AAB-9623-1548F5AC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43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9A09FE-E72C-3E46-4CA3-A3ABFCE2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827B10-DA9A-31E0-5B65-7838FACC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8C21FD-AEAA-E1EE-BDC6-84605E1F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E7AA8E-5EA1-BD29-D7AB-FD7405A0D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19C61F-0417-D2C8-D456-968419A7C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167547-2FC2-D0E2-DEBA-DF552C92E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4D64E1-403C-1C43-65DF-A03D2A10A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55E08F-3609-C5F4-CEAA-A88C789B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7A005C-FBB1-B727-FE79-363485ED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1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84E598-E1B7-1D7F-9600-C35074D2B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8C0E00-48EB-1F9A-921E-ED172B035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FA6CFF-D491-9E2E-88C2-6C68B328C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9CE5C0-9901-0AE2-CF22-D60010E1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FD4F45-1848-251C-43C1-D8E8B711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7E9DC7-52FD-B559-3779-62ED006B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38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12A269E-3E7E-7780-27F3-7947D637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BA5915-9C41-0060-66DA-9C580FA2D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434033-3029-CF73-3C87-8BBA87692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97A2D-BE38-4E03-BB8B-CAEE7D2F3853}" type="datetimeFigureOut">
              <a:rPr lang="fr-FR" smtClean="0"/>
              <a:t>01/01/2023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A029E2-EE24-32D6-F1E2-7352689C9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949E71-D511-C56C-B06D-5FC232D48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165C9-0A1E-4E8E-9A9C-12538EEABB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20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antoinelamourere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612F8-CAE7-4390-68EA-07D612B8E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71773"/>
            <a:ext cx="12191999" cy="1188000"/>
          </a:xfrm>
          <a:solidFill>
            <a:srgbClr val="00863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r>
              <a:rPr lang="fr-FR" sz="3600" b="1" dirty="0">
                <a:solidFill>
                  <a:schemeClr val="bg1"/>
                </a:solidFill>
                <a:latin typeface="Don José" pitchFamily="50" charset="0"/>
              </a:rPr>
              <a:t>Les JMJ à Lisbonne </a:t>
            </a:r>
            <a:r>
              <a:rPr lang="fr-FR" sz="1600" b="1" dirty="0">
                <a:solidFill>
                  <a:schemeClr val="bg1"/>
                </a:solidFill>
                <a:latin typeface="Don José" pitchFamily="50" charset="0"/>
              </a:rPr>
              <a:t>avec les</a:t>
            </a:r>
            <a:br>
              <a:rPr lang="fr-FR" sz="3600" b="1" dirty="0">
                <a:solidFill>
                  <a:schemeClr val="bg1"/>
                </a:solidFill>
                <a:latin typeface="Don José" pitchFamily="50" charset="0"/>
              </a:rPr>
            </a:b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Serviteurs de Jésus et de Marie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8CE6B2-6449-DDE6-3443-A65FC3086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" y="1754192"/>
            <a:ext cx="12192001" cy="487407"/>
          </a:xfrm>
          <a:solidFill>
            <a:srgbClr val="FDC61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fr-FR" b="1" dirty="0">
                <a:solidFill>
                  <a:srgbClr val="00863D"/>
                </a:solidFill>
                <a:latin typeface="Don José" pitchFamily="50" charset="0"/>
              </a:rPr>
              <a:t>Du dimanche </a:t>
            </a:r>
            <a:r>
              <a:rPr lang="fr-FR" sz="2800" b="1" dirty="0">
                <a:solidFill>
                  <a:srgbClr val="D53E30"/>
                </a:solidFill>
                <a:latin typeface="Don José" pitchFamily="50" charset="0"/>
              </a:rPr>
              <a:t>23</a:t>
            </a:r>
            <a:r>
              <a:rPr lang="fr-FR" b="1" dirty="0">
                <a:solidFill>
                  <a:srgbClr val="00863D"/>
                </a:solidFill>
                <a:latin typeface="Don José" pitchFamily="50" charset="0"/>
              </a:rPr>
              <a:t> juillet au mardi </a:t>
            </a:r>
            <a:r>
              <a:rPr lang="fr-FR" sz="2600" b="1" dirty="0">
                <a:solidFill>
                  <a:srgbClr val="D53E30"/>
                </a:solidFill>
                <a:latin typeface="Don José" pitchFamily="50" charset="0"/>
              </a:rPr>
              <a:t>8</a:t>
            </a:r>
            <a:r>
              <a:rPr lang="fr-FR" b="1" dirty="0">
                <a:solidFill>
                  <a:srgbClr val="00863D"/>
                </a:solidFill>
                <a:latin typeface="Don José" pitchFamily="50" charset="0"/>
              </a:rPr>
              <a:t> août 2023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30FB8DE-8E8E-7B1E-B703-D283D07086D3}"/>
              </a:ext>
            </a:extLst>
          </p:cNvPr>
          <p:cNvGrpSpPr/>
          <p:nvPr/>
        </p:nvGrpSpPr>
        <p:grpSpPr>
          <a:xfrm>
            <a:off x="0" y="4562329"/>
            <a:ext cx="12235544" cy="2443154"/>
            <a:chOff x="0" y="4414846"/>
            <a:chExt cx="12235544" cy="2443154"/>
          </a:xfrm>
          <a:effectLst/>
        </p:grpSpPr>
        <p:pic>
          <p:nvPicPr>
            <p:cNvPr id="4" name="Picture 2" descr="JMJ Lisbonne 2023 - Diocèse de Tarbes et Lourdes">
              <a:extLst>
                <a:ext uri="{FF2B5EF4-FFF2-40B4-BE49-F238E27FC236}">
                  <a16:creationId xmlns:a16="http://schemas.microsoft.com/office/drawing/2014/main" id="{4BEF62E1-BFA8-3FDA-A06D-8041DE28E7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75" t="240" r="49377" b="21319"/>
            <a:stretch/>
          </p:blipFill>
          <p:spPr bwMode="auto">
            <a:xfrm>
              <a:off x="11430000" y="4414846"/>
              <a:ext cx="805544" cy="2443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JMJ Lisbonne 2023 - Diocèse de Tarbes et Lourdes">
              <a:extLst>
                <a:ext uri="{FF2B5EF4-FFF2-40B4-BE49-F238E27FC236}">
                  <a16:creationId xmlns:a16="http://schemas.microsoft.com/office/drawing/2014/main" id="{930C27BA-770C-544A-D1CF-39063A76BA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0" b="21319"/>
            <a:stretch/>
          </p:blipFill>
          <p:spPr bwMode="auto">
            <a:xfrm>
              <a:off x="0" y="4414846"/>
              <a:ext cx="11430000" cy="244315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Serviteurs de Jésus et de Marie">
            <a:extLst>
              <a:ext uri="{FF2B5EF4-FFF2-40B4-BE49-F238E27FC236}">
                <a16:creationId xmlns:a16="http://schemas.microsoft.com/office/drawing/2014/main" id="{D225AF35-1F25-D2E8-FCC3-F4F848CF9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274" y="364965"/>
            <a:ext cx="1054883" cy="1008000"/>
          </a:xfrm>
          <a:prstGeom prst="rect">
            <a:avLst/>
          </a:prstGeom>
          <a:noFill/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710AB752-7791-E0F7-F9FE-2069F691D731}"/>
              </a:ext>
            </a:extLst>
          </p:cNvPr>
          <p:cNvGrpSpPr/>
          <p:nvPr/>
        </p:nvGrpSpPr>
        <p:grpSpPr>
          <a:xfrm>
            <a:off x="152398" y="2628597"/>
            <a:ext cx="3744001" cy="1614623"/>
            <a:chOff x="152398" y="2577329"/>
            <a:chExt cx="3744001" cy="16146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DD7CA55-709A-A7D1-4AE2-7E3AA8F4C339}"/>
                </a:ext>
              </a:extLst>
            </p:cNvPr>
            <p:cNvSpPr txBox="1"/>
            <p:nvPr/>
          </p:nvSpPr>
          <p:spPr>
            <a:xfrm>
              <a:off x="152399" y="2914679"/>
              <a:ext cx="3744000" cy="12772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863D"/>
              </a:solidFill>
              <a:prstDash val="lgDash"/>
            </a:ln>
          </p:spPr>
          <p:txBody>
            <a:bodyPr wrap="square" rtlCol="0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400" dirty="0">
                  <a:latin typeface="Quicksand Book" panose="02070303000000060000" pitchFamily="18" charset="0"/>
                </a:rPr>
                <a:t>Un groupe </a:t>
              </a:r>
              <a:r>
                <a:rPr lang="fr-FR" sz="1400" b="1" dirty="0">
                  <a:latin typeface="Quicksand Book" panose="02070303000000060000" pitchFamily="18" charset="0"/>
                </a:rPr>
                <a:t>à taille humaine </a:t>
              </a:r>
              <a:r>
                <a:rPr lang="fr-FR" sz="1400" dirty="0">
                  <a:latin typeface="Quicksand Book" panose="02070303000000060000" pitchFamily="18" charset="0"/>
                </a:rPr>
                <a:t>(≈</a:t>
              </a:r>
              <a:r>
                <a:rPr lang="fr-FR" sz="1400" i="1" dirty="0">
                  <a:latin typeface="Quicksand Book" panose="02070303000000060000" pitchFamily="18" charset="0"/>
                </a:rPr>
                <a:t>15 pèlerins + 2/3 accompagnateurs</a:t>
              </a:r>
              <a:r>
                <a:rPr lang="fr-FR" sz="1400" dirty="0">
                  <a:latin typeface="Quicksand Book" panose="02070303000000060000" pitchFamily="18" charset="0"/>
                </a:rPr>
                <a:t>)</a:t>
              </a:r>
            </a:p>
            <a:p>
              <a:endParaRPr lang="fr-FR" sz="900" dirty="0">
                <a:latin typeface="Quicksand Book" panose="02070303000000060000" pitchFamily="18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400" b="1" dirty="0">
                  <a:latin typeface="Quicksand Book" panose="02070303000000060000" pitchFamily="18" charset="0"/>
                </a:rPr>
                <a:t>Un prix réduit </a:t>
              </a:r>
              <a:r>
                <a:rPr lang="fr-FR" sz="1400" dirty="0">
                  <a:latin typeface="Quicksand Book" panose="02070303000000060000" pitchFamily="18" charset="0"/>
                </a:rPr>
                <a:t>à l’essentiel</a:t>
              </a:r>
              <a:r>
                <a:rPr lang="fr-FR" sz="1400" i="1" dirty="0">
                  <a:latin typeface="Quicksand Book" panose="02070303000000060000" pitchFamily="18" charset="0"/>
                </a:rPr>
                <a:t>(≈500€)</a:t>
              </a:r>
            </a:p>
            <a:p>
              <a:endParaRPr lang="fr-FR" sz="900" dirty="0">
                <a:latin typeface="Quicksand Book" panose="02070303000000060000" pitchFamily="18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400" dirty="0">
                  <a:latin typeface="Quicksand Book" panose="02070303000000060000" pitchFamily="18" charset="0"/>
                </a:rPr>
                <a:t>Un « staff » </a:t>
              </a:r>
              <a:r>
                <a:rPr lang="fr-FR" sz="1400" b="1" dirty="0">
                  <a:latin typeface="Quicksand Book" panose="02070303000000060000" pitchFamily="18" charset="0"/>
                </a:rPr>
                <a:t>disponible 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4F530E5A-5AE6-CA02-0864-7DCEC9AE14F1}"/>
                </a:ext>
              </a:extLst>
            </p:cNvPr>
            <p:cNvSpPr txBox="1"/>
            <p:nvPr/>
          </p:nvSpPr>
          <p:spPr>
            <a:xfrm>
              <a:off x="152398" y="2577329"/>
              <a:ext cx="3743999" cy="338554"/>
            </a:xfrm>
            <a:prstGeom prst="rect">
              <a:avLst/>
            </a:prstGeom>
            <a:solidFill>
              <a:srgbClr val="00863D"/>
            </a:solidFill>
            <a:ln w="28575">
              <a:solidFill>
                <a:srgbClr val="00863D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on José" pitchFamily="50" charset="0"/>
                </a:rPr>
                <a:t>POURQUOI PARTIR AVEC LES SJM ?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E012DE9-FCEE-7812-2064-1401410F72CF}"/>
              </a:ext>
            </a:extLst>
          </p:cNvPr>
          <p:cNvGrpSpPr/>
          <p:nvPr/>
        </p:nvGrpSpPr>
        <p:grpSpPr>
          <a:xfrm>
            <a:off x="4224000" y="2628597"/>
            <a:ext cx="3764410" cy="1618769"/>
            <a:chOff x="4224000" y="2577329"/>
            <a:chExt cx="3764410" cy="161876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264F26BB-6CE4-8F46-218C-B25F230081DB}"/>
                </a:ext>
              </a:extLst>
            </p:cNvPr>
            <p:cNvSpPr txBox="1"/>
            <p:nvPr/>
          </p:nvSpPr>
          <p:spPr>
            <a:xfrm>
              <a:off x="4244410" y="2918098"/>
              <a:ext cx="3744000" cy="1278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DC618"/>
              </a:solidFill>
              <a:prstDash val="lgDash"/>
            </a:ln>
          </p:spPr>
          <p:txBody>
            <a:bodyPr wrap="square" rtlCol="0" anchor="ctr">
              <a:spAutoFit/>
            </a:bodyPr>
            <a:lstStyle>
              <a:defPPr>
                <a:defRPr lang="fr-FR"/>
              </a:defPPr>
              <a:lvl1pPr marL="285750" indent="-285750">
                <a:buFont typeface="Arial" panose="020B0604020202020204" pitchFamily="34" charset="0"/>
                <a:buChar char="•"/>
                <a:defRPr>
                  <a:latin typeface="Maiandra GD" panose="020E0502030308020204" pitchFamily="34" charset="0"/>
                </a:defRPr>
              </a:lvl1pPr>
            </a:lstStyle>
            <a:p>
              <a:r>
                <a:rPr lang="fr-FR" sz="1400" dirty="0">
                  <a:latin typeface="Quicksand Book" panose="02070303000000060000" pitchFamily="18" charset="0"/>
                </a:rPr>
                <a:t>Départ de </a:t>
              </a:r>
              <a:r>
                <a:rPr lang="fr-FR" sz="1400" b="1" dirty="0">
                  <a:latin typeface="Quicksand Book" panose="02070303000000060000" pitchFamily="18" charset="0"/>
                </a:rPr>
                <a:t>l’Abbaye d’</a:t>
              </a:r>
              <a:r>
                <a:rPr lang="fr-FR" sz="1400" b="1" dirty="0" err="1">
                  <a:latin typeface="Quicksand Book" panose="02070303000000060000" pitchFamily="18" charset="0"/>
                </a:rPr>
                <a:t>Ourscamp</a:t>
              </a:r>
              <a:endParaRPr lang="fr-FR" sz="1400" b="1" dirty="0">
                <a:latin typeface="Quicksand Book" panose="02070303000000060000" pitchFamily="18" charset="0"/>
              </a:endParaRPr>
            </a:p>
            <a:p>
              <a:endParaRPr lang="fr-FR" sz="900" dirty="0">
                <a:latin typeface="Quicksand Book" panose="02070303000000060000" pitchFamily="18" charset="0"/>
              </a:endParaRPr>
            </a:p>
            <a:p>
              <a:r>
                <a:rPr lang="fr-FR" sz="1400" dirty="0">
                  <a:latin typeface="Quicksand Book" panose="02070303000000060000" pitchFamily="18" charset="0"/>
                </a:rPr>
                <a:t>« Days in </a:t>
              </a:r>
              <a:r>
                <a:rPr lang="fr-FR" sz="1400" dirty="0" err="1">
                  <a:latin typeface="Quicksand Book" panose="02070303000000060000" pitchFamily="18" charset="0"/>
                </a:rPr>
                <a:t>Diocese</a:t>
              </a:r>
              <a:r>
                <a:rPr lang="fr-FR" sz="1400" dirty="0">
                  <a:latin typeface="Quicksand Book" panose="02070303000000060000" pitchFamily="18" charset="0"/>
                </a:rPr>
                <a:t> » dans le </a:t>
              </a:r>
              <a:r>
                <a:rPr lang="fr-FR" sz="1400" b="1" dirty="0">
                  <a:latin typeface="Quicksand Book" panose="02070303000000060000" pitchFamily="18" charset="0"/>
                </a:rPr>
                <a:t>Diocèse de Braga</a:t>
              </a:r>
              <a:r>
                <a:rPr lang="fr-FR" sz="1400" dirty="0">
                  <a:latin typeface="Quicksand Book" panose="02070303000000060000" pitchFamily="18" charset="0"/>
                </a:rPr>
                <a:t>:</a:t>
              </a:r>
              <a:r>
                <a:rPr lang="fr-FR" sz="1400" b="1" dirty="0">
                  <a:latin typeface="Quicksand Book" panose="02070303000000060000" pitchFamily="18" charset="0"/>
                </a:rPr>
                <a:t> </a:t>
              </a:r>
              <a:r>
                <a:rPr lang="fr-FR" sz="1400" dirty="0">
                  <a:latin typeface="Quicksand Book" panose="02070303000000060000" pitchFamily="18" charset="0"/>
                </a:rPr>
                <a:t>nature, culture et foi</a:t>
              </a:r>
              <a:endParaRPr lang="fr-FR" sz="1400" b="1" dirty="0">
                <a:latin typeface="Quicksand Book" panose="02070303000000060000" pitchFamily="18" charset="0"/>
              </a:endParaRPr>
            </a:p>
            <a:p>
              <a:endParaRPr lang="fr-FR" sz="900" dirty="0">
                <a:latin typeface="Quicksand Book" panose="02070303000000060000" pitchFamily="18" charset="0"/>
              </a:endParaRPr>
            </a:p>
            <a:p>
              <a:r>
                <a:rPr lang="fr-FR" sz="1400" dirty="0">
                  <a:latin typeface="Quicksand Book" panose="02070303000000060000" pitchFamily="18" charset="0"/>
                </a:rPr>
                <a:t>JMJ avec le </a:t>
              </a:r>
              <a:r>
                <a:rPr lang="fr-FR" sz="1400" b="1" dirty="0">
                  <a:latin typeface="Quicksand Book" panose="02070303000000060000" pitchFamily="18" charset="0"/>
                </a:rPr>
                <a:t>Diocèse de Beauvais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6DA65C36-1BD5-3DA3-3B88-8D349A276F77}"/>
                </a:ext>
              </a:extLst>
            </p:cNvPr>
            <p:cNvSpPr txBox="1"/>
            <p:nvPr/>
          </p:nvSpPr>
          <p:spPr>
            <a:xfrm>
              <a:off x="4224000" y="2577329"/>
              <a:ext cx="3743999" cy="338554"/>
            </a:xfrm>
            <a:prstGeom prst="rect">
              <a:avLst/>
            </a:prstGeom>
            <a:solidFill>
              <a:srgbClr val="FDC618"/>
            </a:solidFill>
            <a:ln w="28575">
              <a:solidFill>
                <a:srgbClr val="FDC618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on José" pitchFamily="50" charset="0"/>
                </a:rPr>
                <a:t>QUEL PARCOURS PRÉVU ?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0EE3C51F-C143-6BEB-C2FB-A1AB6DF45985}"/>
              </a:ext>
            </a:extLst>
          </p:cNvPr>
          <p:cNvGrpSpPr/>
          <p:nvPr/>
        </p:nvGrpSpPr>
        <p:grpSpPr>
          <a:xfrm>
            <a:off x="8336421" y="2628597"/>
            <a:ext cx="3744000" cy="1631231"/>
            <a:chOff x="8336421" y="2577329"/>
            <a:chExt cx="3744000" cy="1631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3809A36-2124-3821-FFDB-9E1B6CC98005}"/>
                </a:ext>
              </a:extLst>
            </p:cNvPr>
            <p:cNvSpPr txBox="1"/>
            <p:nvPr/>
          </p:nvSpPr>
          <p:spPr>
            <a:xfrm>
              <a:off x="8336421" y="2915898"/>
              <a:ext cx="3744000" cy="12926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53E30"/>
              </a:solidFill>
              <a:prstDash val="lgDash"/>
            </a:ln>
          </p:spPr>
          <p:txBody>
            <a:bodyPr wrap="square" rtlCol="0" anchor="ctr">
              <a:spAutoFit/>
            </a:bodyPr>
            <a:lstStyle>
              <a:defPPr>
                <a:defRPr lang="fr-FR"/>
              </a:defPPr>
              <a:lvl1pPr marL="285750" indent="-285750">
                <a:buFont typeface="Arial" panose="020B0604020202020204" pitchFamily="34" charset="0"/>
                <a:buChar char="•"/>
                <a:defRPr>
                  <a:latin typeface="Maiandra GD" panose="020E0502030308020204" pitchFamily="34" charset="0"/>
                </a:defRPr>
              </a:lvl1pPr>
            </a:lstStyle>
            <a:p>
              <a:r>
                <a:rPr lang="fr-FR" sz="1400" dirty="0">
                  <a:latin typeface="Quicksand Book" panose="02070303000000060000" pitchFamily="18" charset="0"/>
                </a:rPr>
                <a:t>Jeunes de </a:t>
              </a:r>
              <a:r>
                <a:rPr lang="fr-FR" sz="1400" b="1" dirty="0">
                  <a:latin typeface="Quicksand Book" panose="02070303000000060000" pitchFamily="18" charset="0"/>
                </a:rPr>
                <a:t>17 à 27 ans</a:t>
              </a:r>
            </a:p>
            <a:p>
              <a:endParaRPr lang="fr-FR" sz="800" dirty="0">
                <a:latin typeface="Quicksand Book" panose="02070303000000060000" pitchFamily="18" charset="0"/>
              </a:endParaRPr>
            </a:p>
            <a:p>
              <a:r>
                <a:rPr lang="fr-FR" sz="1400" b="1" dirty="0">
                  <a:latin typeface="Quicksand Book" panose="02070303000000060000" pitchFamily="18" charset="0"/>
                </a:rPr>
                <a:t>préinscriptions</a:t>
              </a:r>
              <a:r>
                <a:rPr lang="fr-FR" sz="1400" dirty="0">
                  <a:latin typeface="Quicksand Book" panose="02070303000000060000" pitchFamily="18" charset="0"/>
                </a:rPr>
                <a:t> </a:t>
              </a:r>
              <a:r>
                <a:rPr lang="fr-FR" sz="1400" b="1" dirty="0">
                  <a:latin typeface="Quicksand Book" panose="02070303000000060000" pitchFamily="18" charset="0"/>
                </a:rPr>
                <a:t>avant le 15 mars </a:t>
              </a:r>
              <a:r>
                <a:rPr lang="fr-FR" sz="1400" dirty="0">
                  <a:latin typeface="Quicksand Book" panose="02070303000000060000" pitchFamily="18" charset="0"/>
                </a:rPr>
                <a:t>auprès du Père Maximilien-Marie</a:t>
              </a:r>
            </a:p>
            <a:p>
              <a:pPr marL="0" indent="0">
                <a:buNone/>
              </a:pPr>
              <a:r>
                <a:rPr lang="fr-FR" sz="1400" dirty="0">
                  <a:latin typeface="Quicksand Book" panose="02070303000000060000" pitchFamily="18" charset="0"/>
                </a:rPr>
                <a:t>     06 08 64 90 27</a:t>
              </a:r>
              <a:endParaRPr lang="fr-FR" sz="900" dirty="0">
                <a:latin typeface="Quicksand Book" panose="02070303000000060000" pitchFamily="18" charset="0"/>
              </a:endParaRPr>
            </a:p>
            <a:p>
              <a:pPr marL="0" indent="0">
                <a:buNone/>
              </a:pPr>
              <a:r>
                <a:rPr lang="fr-FR" sz="1400" dirty="0">
                  <a:latin typeface="Quicksand Book" panose="02070303000000060000" pitchFamily="18" charset="0"/>
                </a:rPr>
                <a:t>     </a:t>
              </a:r>
              <a:r>
                <a:rPr lang="fr-FR" sz="1400" dirty="0">
                  <a:latin typeface="Quicksand Book" panose="02070303000000060000" pitchFamily="18" charset="0"/>
                  <a:hlinkClick r:id="rId4"/>
                </a:rPr>
                <a:t>antoinelamourere@gmail.com</a:t>
              </a:r>
              <a:r>
                <a:rPr lang="fr-FR" sz="1400" dirty="0">
                  <a:latin typeface="Quicksand Book" panose="02070303000000060000" pitchFamily="18" charset="0"/>
                </a:rPr>
                <a:t> 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E7809864-3672-A6CF-8298-E5D0A5D9DC0C}"/>
                </a:ext>
              </a:extLst>
            </p:cNvPr>
            <p:cNvSpPr txBox="1"/>
            <p:nvPr/>
          </p:nvSpPr>
          <p:spPr>
            <a:xfrm>
              <a:off x="8336421" y="2577329"/>
              <a:ext cx="3743999" cy="338554"/>
            </a:xfrm>
            <a:prstGeom prst="rect">
              <a:avLst/>
            </a:prstGeom>
            <a:solidFill>
              <a:srgbClr val="D53E30"/>
            </a:solidFill>
            <a:ln w="28575">
              <a:solidFill>
                <a:srgbClr val="D53E3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on José" pitchFamily="50" charset="0"/>
                </a:rPr>
                <a:t>INFOS UTILES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73D28B63-D848-7ACB-4E2A-C26FA9A33D3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994"/>
          <a:stretch/>
        </p:blipFill>
        <p:spPr>
          <a:xfrm>
            <a:off x="10159" y="331788"/>
            <a:ext cx="1124024" cy="1080000"/>
          </a:xfrm>
          <a:prstGeom prst="rect">
            <a:avLst/>
          </a:prstGeom>
        </p:spPr>
      </p:pic>
      <p:sp>
        <p:nvSpPr>
          <p:cNvPr id="7" name="Sous-titre 2">
            <a:extLst>
              <a:ext uri="{FF2B5EF4-FFF2-40B4-BE49-F238E27FC236}">
                <a16:creationId xmlns:a16="http://schemas.microsoft.com/office/drawing/2014/main" id="{DD9A0DBF-2826-4D25-6D3C-21C714616239}"/>
              </a:ext>
            </a:extLst>
          </p:cNvPr>
          <p:cNvSpPr txBox="1">
            <a:spLocks/>
          </p:cNvSpPr>
          <p:nvPr/>
        </p:nvSpPr>
        <p:spPr>
          <a:xfrm>
            <a:off x="-2" y="6552027"/>
            <a:ext cx="12235545" cy="4874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rgbClr val="FDC618"/>
                </a:solidFill>
                <a:latin typeface="Don José" pitchFamily="50" charset="0"/>
              </a:rPr>
              <a:t>Rejoins-nous !</a:t>
            </a:r>
          </a:p>
        </p:txBody>
      </p:sp>
    </p:spTree>
    <p:extLst>
      <p:ext uri="{BB962C8B-B14F-4D97-AF65-F5344CB8AC3E}">
        <p14:creationId xmlns:p14="http://schemas.microsoft.com/office/powerpoint/2010/main" val="302904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>
            <a:extLst>
              <a:ext uri="{FF2B5EF4-FFF2-40B4-BE49-F238E27FC236}">
                <a16:creationId xmlns:a16="http://schemas.microsoft.com/office/drawing/2014/main" id="{DBA20D66-F118-0021-7389-F4B637CEDE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Sous-titre 28">
            <a:extLst>
              <a:ext uri="{FF2B5EF4-FFF2-40B4-BE49-F238E27FC236}">
                <a16:creationId xmlns:a16="http://schemas.microsoft.com/office/drawing/2014/main" id="{DC6BB327-ABB3-21D3-41BB-132D3A47AF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6983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117</Words>
  <Application>Microsoft Office PowerPoint</Application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Don José</vt:lpstr>
      <vt:lpstr>Maiandra GD</vt:lpstr>
      <vt:lpstr>Quicksand Book</vt:lpstr>
      <vt:lpstr>Thème Office</vt:lpstr>
      <vt:lpstr>Les JMJ à Lisbonne avec les Serviteurs de Jésus et de Marie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JMJ à Lisbonne avec les Serviteurs de Jésus et de Marie</dc:title>
  <dc:creator>Emmanuel de Saint Vincent</dc:creator>
  <cp:lastModifiedBy>LAMOURERE Antoine</cp:lastModifiedBy>
  <cp:revision>12</cp:revision>
  <dcterms:created xsi:type="dcterms:W3CDTF">2022-12-27T14:56:50Z</dcterms:created>
  <dcterms:modified xsi:type="dcterms:W3CDTF">2023-01-01T17:40:22Z</dcterms:modified>
</cp:coreProperties>
</file>